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7"/>
  </p:normalViewPr>
  <p:slideViewPr>
    <p:cSldViewPr snapToGrid="0" snapToObjects="1">
      <p:cViewPr>
        <p:scale>
          <a:sx n="162" d="100"/>
          <a:sy n="162" d="100"/>
        </p:scale>
        <p:origin x="14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DF57DE-ED64-8849-8D5D-073538273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F06C8D-C2B1-1441-8C27-C5F61986C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85C04F-6A9B-EC4A-824E-355737104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A9AF3B-6E44-6A4C-BD23-3E6576123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5F1DB5-51A9-6347-A3C5-0B82C712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1586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FE776-A8B7-6041-A7A6-5CBFF05C1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A02DC7-0102-3F45-A340-20E1F4721C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F1B8D2-38F1-8344-BACC-A078AF89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027E2F-2718-B649-969B-2AC97C493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20E521-583D-8741-A047-1AAD67701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4839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80E132-1978-134A-9FF9-1F48B9840D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E8C93F-7444-FF40-9156-E313AB1CE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559B26-250E-534C-83D4-42D56CF8F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5314FD-7962-194F-A72C-2F1B0D885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34E8F0-DDC5-F146-AC01-148D7007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8611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330454-863B-2C45-9C45-263C1ECD3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F92AC8-3B6E-494C-8358-B465FB90E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A33AEE-5261-E54A-86CE-EAEAD02C6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9CF1BF-564B-D244-A6C9-E8F403993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7065FB-FD60-C546-9915-45FE4AA8C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7753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C81D1B-BEFC-3A4F-87FD-CBAA62966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AA71CA-5582-E844-9340-0CBEDA1FE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8FA6D6-AD19-C24E-9F8C-8E645210C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E0DCC6-3FF1-794D-8B37-A943BCB2C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AD7EB7-8533-3346-909C-DE6735C4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8767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32D01-A6CD-C948-933E-0E6B4442B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FF2E68-E6F6-1444-B09C-EFDEAB997D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9340E-D9C7-F74A-9DDC-03D4959D75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E3D9DE-13A4-3742-B335-B51BE52C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0158B1-FD4D-B048-831F-300909B3D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FE576E-CA57-AB4A-B143-E9A8702D3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02575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D38E52-C199-E146-BE21-B88928BD5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FA240D-20C7-F14A-8FAC-03FB8F528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C0BB65-3063-7C42-BE41-81428D474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8FEE5F6-0394-A341-95AD-637D58ADA5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7CEE7B5-E7E7-3145-BD07-9EA353C576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B5F9F5-2D52-7248-8611-8761CCBAD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0A80467-813B-5942-B9F7-70DF92F75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469728-F85E-9149-9042-05C3A3D2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47097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1D326-570E-764E-8405-26661D74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839BD50-FFBD-9947-8E0A-E6D4EE9B3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0E72CC-E830-3848-B267-AB9E0A01C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9236A42-CF55-0F4A-92B8-43D0F45DF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5384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2D78F0-66B2-E345-884D-3F1ECC125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DC364F1-B8EE-AF4C-96AC-24ADDD116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3AF661-B739-C946-AF15-603052303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0531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A2A8FC-4B65-F74C-A5ED-A7DB6BB5C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739262-D93F-2F4E-B39A-835F41A82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3774BF-7D81-464F-BAA0-35A105ADA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3F5611-ADF6-2542-9C23-8160A6B23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DF06E7-AF09-C84A-866B-4F8D76D8E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E5B815-B10C-7D41-8E6C-FF40CDCD3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579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E4B891-4D25-F843-B5A2-8E13C6DD5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5321907-633E-C047-AF37-D1CC7D0B90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75AC46-6A97-4B4F-8115-550C7DD64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763625-793B-A244-A502-70A8B0C2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4B711F-919E-7D46-92AC-55EBDBB45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411094-A901-D544-8317-7C1B13D5A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8218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D9D908-62B8-E646-993C-97D3860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57C689-4AB3-514B-9E9F-DAA120C7A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2ED475-560A-314E-BF4D-2C56CA71D6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B5279-552F-384C-B89A-C2C205053429}" type="datetimeFigureOut">
              <a:rPr kumimoji="1" lang="ko-KR" altLang="en-US" smtClean="0"/>
              <a:t>2021. 12. 19.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B2BFB6-7CE5-1949-8875-BAD54704E6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BECC71-7546-3840-81A0-70286985A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A4AE4-E53B-7544-B277-4A70CD2C715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555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13" Type="http://schemas.microsoft.com/office/2007/relationships/hdphoto" Target="../media/hdphoto10.wdp"/><Relationship Id="rId3" Type="http://schemas.microsoft.com/office/2007/relationships/hdphoto" Target="../media/hdphoto1.wdp"/><Relationship Id="rId7" Type="http://schemas.microsoft.com/office/2007/relationships/hdphoto" Target="../media/hdphoto4.wdp"/><Relationship Id="rId12" Type="http://schemas.microsoft.com/office/2007/relationships/hdphoto" Target="../media/hdphoto9.wdp"/><Relationship Id="rId2" Type="http://schemas.openxmlformats.org/officeDocument/2006/relationships/image" Target="../media/image1.png"/><Relationship Id="rId16" Type="http://schemas.microsoft.com/office/2007/relationships/hdphoto" Target="../media/hdphoto13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microsoft.com/office/2007/relationships/hdphoto" Target="../media/hdphoto8.wdp"/><Relationship Id="rId5" Type="http://schemas.microsoft.com/office/2007/relationships/hdphoto" Target="../media/hdphoto3.wdp"/><Relationship Id="rId15" Type="http://schemas.microsoft.com/office/2007/relationships/hdphoto" Target="../media/hdphoto12.wdp"/><Relationship Id="rId10" Type="http://schemas.microsoft.com/office/2007/relationships/hdphoto" Target="../media/hdphoto7.wdp"/><Relationship Id="rId4" Type="http://schemas.microsoft.com/office/2007/relationships/hdphoto" Target="../media/hdphoto2.wdp"/><Relationship Id="rId9" Type="http://schemas.microsoft.com/office/2007/relationships/hdphoto" Target="../media/hdphoto6.wdp"/><Relationship Id="rId14" Type="http://schemas.microsoft.com/office/2007/relationships/hdphoto" Target="../media/hdphoto11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7.wdp"/><Relationship Id="rId13" Type="http://schemas.microsoft.com/office/2007/relationships/hdphoto" Target="../media/hdphoto22.wdp"/><Relationship Id="rId18" Type="http://schemas.openxmlformats.org/officeDocument/2006/relationships/image" Target="../media/image4.png"/><Relationship Id="rId3" Type="http://schemas.openxmlformats.org/officeDocument/2006/relationships/image" Target="../media/image1.png"/><Relationship Id="rId21" Type="http://schemas.microsoft.com/office/2007/relationships/hdphoto" Target="../media/hdphoto29.wdp"/><Relationship Id="rId7" Type="http://schemas.microsoft.com/office/2007/relationships/hdphoto" Target="../media/hdphoto16.wdp"/><Relationship Id="rId12" Type="http://schemas.microsoft.com/office/2007/relationships/hdphoto" Target="../media/hdphoto21.wdp"/><Relationship Id="rId17" Type="http://schemas.microsoft.com/office/2007/relationships/hdphoto" Target="../media/hdphoto26.wdp"/><Relationship Id="rId2" Type="http://schemas.openxmlformats.org/officeDocument/2006/relationships/image" Target="../media/image3.png"/><Relationship Id="rId16" Type="http://schemas.microsoft.com/office/2007/relationships/hdphoto" Target="../media/hdphoto25.wdp"/><Relationship Id="rId20" Type="http://schemas.microsoft.com/office/2007/relationships/hdphoto" Target="../media/hdphoto28.wdp"/><Relationship Id="rId1" Type="http://schemas.openxmlformats.org/officeDocument/2006/relationships/slideLayout" Target="../slideLayouts/slideLayout2.xml"/><Relationship Id="rId6" Type="http://schemas.microsoft.com/office/2007/relationships/hdphoto" Target="../media/hdphoto15.wdp"/><Relationship Id="rId11" Type="http://schemas.microsoft.com/office/2007/relationships/hdphoto" Target="../media/hdphoto20.wdp"/><Relationship Id="rId5" Type="http://schemas.microsoft.com/office/2007/relationships/hdphoto" Target="../media/hdphoto4.wdp"/><Relationship Id="rId15" Type="http://schemas.microsoft.com/office/2007/relationships/hdphoto" Target="../media/hdphoto24.wdp"/><Relationship Id="rId23" Type="http://schemas.openxmlformats.org/officeDocument/2006/relationships/image" Target="../media/image2.png"/><Relationship Id="rId10" Type="http://schemas.microsoft.com/office/2007/relationships/hdphoto" Target="../media/hdphoto19.wdp"/><Relationship Id="rId19" Type="http://schemas.microsoft.com/office/2007/relationships/hdphoto" Target="../media/hdphoto27.wdp"/><Relationship Id="rId4" Type="http://schemas.microsoft.com/office/2007/relationships/hdphoto" Target="../media/hdphoto14.wdp"/><Relationship Id="rId9" Type="http://schemas.microsoft.com/office/2007/relationships/hdphoto" Target="../media/hdphoto18.wdp"/><Relationship Id="rId14" Type="http://schemas.microsoft.com/office/2007/relationships/hdphoto" Target="../media/hdphoto23.wdp"/><Relationship Id="rId22" Type="http://schemas.microsoft.com/office/2007/relationships/hdphoto" Target="../media/hdphoto30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9082717-E229-A94A-AB87-898643B2E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834148" y="409872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39BC9ED-8BA8-1942-807B-E4B4A5DB2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206294" y="383743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ECFC1ED-181D-E347-BF40-CC329D62E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101817" y="4179772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F01C0CB-CD34-044C-BD44-5AC5C404F9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839407" y="1037651"/>
            <a:ext cx="692933" cy="1141876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01AA6226-BA8E-C241-B0DA-C849EB3A35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188313" y="1608589"/>
            <a:ext cx="692933" cy="1141876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AD60CF01-4CEF-F741-9C30-9E5B479C9C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490501" y="1608590"/>
            <a:ext cx="692933" cy="1141876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1B5240A8-66D5-4946-BE9C-7D0283C730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818488" y="1716145"/>
            <a:ext cx="692933" cy="1141876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949ECF8C-F74F-B045-A39D-B4D6725FDE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964673" y="2204659"/>
            <a:ext cx="692933" cy="1141876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B83AFD34-8162-6149-8ED4-140F8FD5BD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391580" y="2394639"/>
            <a:ext cx="692933" cy="1141876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6FB8BB18-C735-C148-AE13-BA709A3B25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035015" y="2369507"/>
            <a:ext cx="692933" cy="1141876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F7768B64-1A71-E941-8072-E3EAF8DA47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598008" y="2233307"/>
            <a:ext cx="692933" cy="1141876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CB37446C-0079-0B4B-A88F-B4AD319F32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723829" y="2797135"/>
            <a:ext cx="692933" cy="1141876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8A7F2278-A979-6247-BF24-7DA943C59F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240447" y="2879560"/>
            <a:ext cx="692933" cy="1141876"/>
          </a:xfrm>
          <a:prstGeom prst="rect">
            <a:avLst/>
          </a:prstGeom>
        </p:spPr>
      </p:pic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F982742C-7F6F-F444-A152-EAE8CE0388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904017" y="2879823"/>
            <a:ext cx="692933" cy="1141876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A6E4AF21-49BA-3B4E-A688-3733F93ED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548510" y="2901625"/>
            <a:ext cx="692933" cy="1141876"/>
          </a:xfrm>
          <a:prstGeom prst="rect">
            <a:avLst/>
          </a:prstGeom>
        </p:spPr>
      </p:pic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1038FB25-732C-CF44-848E-FED07D119C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996610" y="2804246"/>
            <a:ext cx="692933" cy="1141876"/>
          </a:xfrm>
          <a:prstGeom prst="rect">
            <a:avLst/>
          </a:prstGeom>
        </p:spPr>
      </p:pic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D4286EBE-9CFA-2B42-961B-A363D7D7E8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525720" y="3314138"/>
            <a:ext cx="692933" cy="1141876"/>
          </a:xfrm>
          <a:prstGeom prst="rect">
            <a:avLst/>
          </a:prstGeom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FC874B88-38FB-A64F-BFD9-2012ADE893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059469" y="3633292"/>
            <a:ext cx="692933" cy="1141876"/>
          </a:xfrm>
          <a:prstGeom prst="rect">
            <a:avLst/>
          </a:prstGeom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6FDA779E-0A45-EB4F-9899-677D1C89B3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652413" y="3885076"/>
            <a:ext cx="692933" cy="1141876"/>
          </a:xfrm>
          <a:prstGeom prst="rect">
            <a:avLst/>
          </a:prstGeom>
        </p:spPr>
      </p:pic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AE0FE982-6E90-0540-BBB7-06DD8C2888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291564" y="3706504"/>
            <a:ext cx="692933" cy="1141876"/>
          </a:xfrm>
          <a:prstGeom prst="rect">
            <a:avLst/>
          </a:prstGeom>
        </p:spPr>
      </p:pic>
      <p:pic>
        <p:nvPicPr>
          <p:cNvPr id="24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62C077CE-B395-6B41-AD0E-4EED1F61F2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3757312" y="3423875"/>
            <a:ext cx="692933" cy="1141876"/>
          </a:xfrm>
          <a:prstGeom prst="rect">
            <a:avLst/>
          </a:prstGeom>
        </p:spPr>
      </p:pic>
      <p:pic>
        <p:nvPicPr>
          <p:cNvPr id="25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92C53806-5BB7-5443-8023-7D788A165C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4296210" y="3633292"/>
            <a:ext cx="692933" cy="1141876"/>
          </a:xfrm>
          <a:prstGeom prst="rect">
            <a:avLst/>
          </a:prstGeom>
        </p:spPr>
      </p:pic>
      <p:pic>
        <p:nvPicPr>
          <p:cNvPr id="26" name="그림 25" descr="텍스트이(가) 표시된 사진&#10;&#10;자동 생성된 설명">
            <a:extLst>
              <a:ext uri="{FF2B5EF4-FFF2-40B4-BE49-F238E27FC236}">
                <a16:creationId xmlns:a16="http://schemas.microsoft.com/office/drawing/2014/main" id="{3D7CEDDD-5665-6D40-8E9F-EE9FBE87C5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248710" y="3967792"/>
            <a:ext cx="692933" cy="1141876"/>
          </a:xfrm>
          <a:prstGeom prst="rect">
            <a:avLst/>
          </a:prstGeom>
        </p:spPr>
      </p:pic>
      <p:pic>
        <p:nvPicPr>
          <p:cNvPr id="27" name="그림 26" descr="텍스트이(가) 표시된 사진&#10;&#10;자동 생성된 설명">
            <a:extLst>
              <a:ext uri="{FF2B5EF4-FFF2-40B4-BE49-F238E27FC236}">
                <a16:creationId xmlns:a16="http://schemas.microsoft.com/office/drawing/2014/main" id="{A37694C8-A700-4F46-AC24-7A3FD71AAF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1742599" y="4190170"/>
            <a:ext cx="692933" cy="1141876"/>
          </a:xfrm>
          <a:prstGeom prst="rect">
            <a:avLst/>
          </a:prstGeom>
        </p:spPr>
      </p:pic>
      <p:pic>
        <p:nvPicPr>
          <p:cNvPr id="28" name="그림 27" descr="텍스트이(가) 표시된 사진&#10;&#10;자동 생성된 설명">
            <a:extLst>
              <a:ext uri="{FF2B5EF4-FFF2-40B4-BE49-F238E27FC236}">
                <a16:creationId xmlns:a16="http://schemas.microsoft.com/office/drawing/2014/main" id="{FD222D30-3410-A342-8A7C-F105EB9B42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277282" y="4456014"/>
            <a:ext cx="692933" cy="1141876"/>
          </a:xfrm>
          <a:prstGeom prst="rect">
            <a:avLst/>
          </a:prstGeom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28ADF1B1-A684-4845-9B45-A0C0388E80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3109" y="4911063"/>
            <a:ext cx="1735207" cy="2859426"/>
          </a:xfrm>
          <a:prstGeom prst="rect">
            <a:avLst/>
          </a:prstGeom>
        </p:spPr>
      </p:pic>
      <p:pic>
        <p:nvPicPr>
          <p:cNvPr id="3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03BA977-DDC6-9840-A524-5B70EB656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847321" y="435968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01171A7-65AF-5E40-9D4C-BB6488D48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105249" y="459295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F3ED23D-6D10-A547-B2AD-F287AF91B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42932" y="4903604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5360C47-8BAC-C742-8C5F-01D815823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84664" y="495724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CDF0371-3CF2-714F-A935-61071A088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677519" y="4568511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A683AF7-A59C-A144-9AA2-E91774DA8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122338" y="506649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686F655-2325-F743-9823-F1947597D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147796" y="391302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D98F014-6485-AE41-8F03-5957299D5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810921" y="475403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212BF16-B83E-C242-88AD-D1C8334F1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913411" y="398518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648B300-A64E-934E-9FD9-6A4E7DE09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635199" y="341092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81CAF91E-1D83-FC47-A7ED-0EC2C3793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70224" y="278797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C3E1CFD-E9B5-844F-96F9-6923223C9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987687" y="307085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DB09B00-AEC7-FD4C-8C8B-264370CCD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37039" y="271634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1C80360-121F-8E42-930D-A2219BACB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250113" y="159001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9CA52EB-2889-2C4D-B809-42BDA9099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600075" y="130417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BEEA7C2-D4FB-D348-ACB2-04EB8FF64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67057" y="1673580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2435188-BCD5-8344-B44B-63FB31A86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477966" y="239823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08F2CC1-59AA-C644-96C6-46286E35A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043495" y="313404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ADE4A3E-BA33-E046-9BB1-BBF3B5303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376126" y="289065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8BA36ECE-3732-664E-9417-CAE8F2319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391297" y="4614251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8D0F7BB-9FBF-694F-80B6-1D1E47D31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265923" y="160522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D0422D9-E874-7943-9807-1EC42150A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908443" y="1021831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5BE46C4-7268-6D4D-B459-F2578005F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739588" y="809945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BFE4582-A483-724A-9CFB-3DF9D0F0A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427658" y="111183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A7B967C-9999-DF45-968E-769153D46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43697" y="4766651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AEBBBD7-4DFA-1E4C-BDF7-7267CEE4B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043302" y="2234707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3C8B9B4-C93E-2347-9506-82B55F06F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617479" y="820576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8B8434F-F6D3-AF4F-A9F5-9EC84D0AE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215615" y="23106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B1A45EA-6F2F-4D48-AC74-0E57B80F7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528526" y="304305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FDA668A-5D8C-4F42-9F0C-EAA146D3B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337486" y="2802422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BC11166-D03F-8F48-89DD-343714E1B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8238329" y="-46288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2F515DC-FE16-EE4F-A3DC-C7F12B9AE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828789" y="831913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6AA0CE5-C665-6741-ABAC-76A1C8946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746778" y="-339129"/>
            <a:ext cx="1841749" cy="206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335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어두운, 밤, 옥외설치물, 밤하늘이(가) 표시된 사진&#10;&#10;자동 생성된 설명">
            <a:extLst>
              <a:ext uri="{FF2B5EF4-FFF2-40B4-BE49-F238E27FC236}">
                <a16:creationId xmlns:a16="http://schemas.microsoft.com/office/drawing/2014/main" id="{5CEC9B97-8C8D-F545-9D63-EA5382862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rcRect l="4111" t="4502" r="11902" b="600"/>
          <a:stretch/>
        </p:blipFill>
        <p:spPr>
          <a:xfrm>
            <a:off x="1055656" y="868087"/>
            <a:ext cx="4654978" cy="5952309"/>
          </a:xfrm>
          <a:prstGeom prst="rect">
            <a:avLst/>
          </a:prstGeom>
        </p:spPr>
      </p:pic>
      <p:pic>
        <p:nvPicPr>
          <p:cNvPr id="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A3CF8BF-4532-7745-9296-5CB9855A5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6662858" y="494654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5E99983-A08A-6941-913B-6F0284BDC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6662857" y="437583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6D639B3-BFFE-274F-9C6A-F4B9C0878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574057" y="203020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5424CDF-2D73-254B-9CCA-85C3E9EF2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8265673" y="203020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ABA8923-B67C-2742-8AA1-8808CDE43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266129" y="424991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592745E-BCA1-AF40-B83F-9D1D86DCF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079417" y="580497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82F010E7-1D8B-134D-B1D3-8ECAEA146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266130" y="490108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0C0011A-3DAA-404B-99DB-9F1DEE437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869402" y="483768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95D98D3-7F85-B546-9064-BB6445C8D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7723467" y="580427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B7AE9B3-AAF5-5542-B166-5B1999676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8919985" y="580427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B015B30-7C5C-E846-A5E9-F54F7CC46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8753920" y="459779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8A4F727-0B0F-EB47-BDA4-416EEA0B0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9316414" y="459779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EF9390E-069F-9C4C-AB58-E59EE6EBB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9326876" y="215534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76B32A6-F58A-4A49-99B7-21BD77408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9701293" y="145424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A8E4EF9-E379-C242-AD04-08B0F91C9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8675094" y="37814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BC3160B-6AB1-8746-AF53-492EFA682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803172">
            <a:off x="9638440" y="584834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BFE4AB0-594F-8640-98B1-08FDE9268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9648902" y="409719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13B9D5C-1541-D447-8813-FB0FB88A1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417517">
            <a:off x="9587534" y="339050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9398CA9-5A81-F045-9861-84765E7AD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9874177" y="545552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3F54118-A65E-DD4A-BEB4-D275FEC60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9142344" y="529754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64DBD89-FE69-0A43-BC86-1125A2387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10316009" y="557927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8E48704-5399-914A-892D-8578B1755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10788713" y="555832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8AD4CC23-317C-7F41-8E57-42D943925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9688995" y="486717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EAD5901-36DE-6546-9F2E-EBD063F73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10172797" y="488175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21F21AF-E199-FB41-AD5E-05984B5CC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8764716" y="528037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17C7BA2-0C6D-7A47-B0BE-8A6642516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8023012" y="535638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C193EBE-9028-084F-8B2D-E726157AB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7677">
            <a:off x="8409882" y="512746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97088A0-2C3A-5644-908B-37078DE56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6437297" y="580497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2696910-AB6E-BD45-9A04-2735E7E80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6935042" y="490108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712504A-9312-C94C-B0E5-B5C1018DC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6630652" y="569037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4DE984A-F968-1B41-B377-7665E92D5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6830311" y="447416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F27B23C-8FC2-EA43-AA29-970AFA49B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7057008" y="4125158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7626DE2-C912-2445-8E5C-0473EB789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9671906" y="222757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5E55E14-F9B7-4740-B113-871E5C77B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8626078" y="239296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C61A0B7-070A-D64E-9ADC-FC93EC68E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7605447" y="445573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527F103-66B7-8744-8B5F-772190A220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>
            <a:off x="7463063" y="513319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0F49537-96E0-014F-8F18-965A18A92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73267" flipH="1">
            <a:off x="8616600" y="4534364"/>
            <a:ext cx="388640" cy="436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2AE5456-6598-8142-93AC-287BC6027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660882" y="181198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0A915D7-80D3-BB4B-831C-39EAB5E5F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366668" y="1546648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DC4424DF-143F-0143-AAF9-6BB97AC87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903712" y="146772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76328FB-E2EF-2042-901B-0FEC24C8D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077844" y="86649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43E9401E-F4D0-CD4C-8A87-3A32692CE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469712" y="70555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F1E618F-C0DC-B14A-9528-156F36AB5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729104" y="56300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6F267CE7-9F9D-114D-88DD-D1192F0F4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950537" y="2015078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93148C6-D630-314F-B549-B27E1FDDB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10178951" y="160117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C047E62-2900-4342-9ADB-58E12F98F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260052" y="169090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925B898-2588-1E46-B9FE-28DE35E67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7959603" y="193307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58B1E5E-A32D-D848-B9C8-C05F31CB3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338517" y="580427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B1B6D42-F180-C44D-A55F-43390C587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071837" y="435139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46F5493-6E1D-1C49-A02A-5A0DAE89D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771509" y="443192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184CDC6-C742-D848-AA08-D304C84F5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255857" y="4336117"/>
            <a:ext cx="736368" cy="82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61FF651-E439-A34C-AA4A-E3B760F45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158900" y="439245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F16C6501-9DF2-7042-836A-71D5BE72D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366717" y="410760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4F1AEAE-5179-2A47-B283-F9E12369A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686019" y="4167398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47061A4-B41F-0840-83B9-9BCD36294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247881" y="399738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0ABDD0E-3D45-E34C-9932-37EFD2987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7536458" y="576493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52062696-86C6-3949-9768-14346BF09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7231431" y="544880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C52BF33-2E25-C845-8987-64B96A188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498465" y="5639870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4CAD436-9741-3C4B-BF12-63A8B16C4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203133" y="575317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6C1E7DF-9A77-4943-B328-724912A08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457227" y="520524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AE212F8B-E6B0-3C46-826B-53DFFF8B1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511622" y="496060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F86ED4E-E678-1144-8061-4D4774746C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9029995" y="4869495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59E1C42-E92C-5A4C-95D5-4778BD9A3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6987115" y="554124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3CD47A4A-68AA-2E4F-BA70-8F3997B10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769827">
            <a:off x="8813282" y="1964389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0935011-72E7-A348-82B5-2084873E5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9862693" y="557299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C2D6B6E7-B07F-9E4B-A274-41CCB03BB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8105578" y="5816783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E95E1F9-47D6-5E4A-B13F-9B1BB71E5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8186844" y="513682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2C4AADA8-D42F-DA49-A464-1B8B279E4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7820399" y="534903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9F0847E5-ED50-8343-A8D4-C2FF5B0BF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10586500" y="5075477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0D8C67C1-9024-1341-8541-669DCC2F4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9996476" y="5114821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E65A65D-B75F-164F-AC55-CA1C5A7F6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9853899" y="414094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E9764EC4-ECD4-684F-B415-CF99EC3CD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8636047" y="569361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B4663A2F-B09F-4142-8FCA-4B4C1A249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7458088" y="5399156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1E0AAD71-97A1-5A4D-B55E-A5782835A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6735886" y="5300052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2" descr="16 oz Forest Green Paper Coffee Cup - Ripple Wall - 3 1/2&amp;quot; x 3 1/2&amp;quot; x 5  1/2&amp;quot; - 500 count box">
            <a:extLst>
              <a:ext uri="{FF2B5EF4-FFF2-40B4-BE49-F238E27FC236}">
                <a16:creationId xmlns:a16="http://schemas.microsoft.com/office/drawing/2014/main" id="{730DF223-F994-9949-8BA3-EC5A07129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0000" l="10000" r="90000">
                        <a14:foregroundMark x1="29857" y1="16286" x2="57000" y2="10857"/>
                        <a14:foregroundMark x1="57000" y1="10857" x2="40000" y2="14286"/>
                        <a14:foregroundMark x1="63000" y1="15143" x2="67714" y2="5000"/>
                        <a14:foregroundMark x1="69714" y1="18000" x2="74571" y2="10000"/>
                        <a14:foregroundMark x1="25000" y1="14857" x2="54857" y2="10000"/>
                        <a14:foregroundMark x1="54857" y1="10000" x2="85571" y2="11714"/>
                        <a14:foregroundMark x1="85571" y1="11714" x2="68286" y2="11429"/>
                        <a14:foregroundMark x1="30286" y1="16143" x2="26429" y2="97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36032">
            <a:off x="7780431" y="4334464"/>
            <a:ext cx="543782" cy="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.uk: green paper cups">
            <a:extLst>
              <a:ext uri="{FF2B5EF4-FFF2-40B4-BE49-F238E27FC236}">
                <a16:creationId xmlns:a16="http://schemas.microsoft.com/office/drawing/2014/main" id="{21D640FE-B75C-E640-9833-9A49F1BB9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786933">
            <a:off x="1205376" y="4830130"/>
            <a:ext cx="329244" cy="51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6" descr="Amazon.co.uk: green paper cups">
            <a:extLst>
              <a:ext uri="{FF2B5EF4-FFF2-40B4-BE49-F238E27FC236}">
                <a16:creationId xmlns:a16="http://schemas.microsoft.com/office/drawing/2014/main" id="{4C807D94-8B94-BD44-9CAC-28979C11E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10742">
            <a:off x="1401352" y="4894649"/>
            <a:ext cx="329244" cy="51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Amazon.co.uk: green paper cups">
            <a:extLst>
              <a:ext uri="{FF2B5EF4-FFF2-40B4-BE49-F238E27FC236}">
                <a16:creationId xmlns:a16="http://schemas.microsoft.com/office/drawing/2014/main" id="{B5CDE2A4-7131-8743-A2BE-F059A3F50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371849">
            <a:off x="1692659" y="4818932"/>
            <a:ext cx="329244" cy="51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Amazon.co.uk: green paper cups">
            <a:extLst>
              <a:ext uri="{FF2B5EF4-FFF2-40B4-BE49-F238E27FC236}">
                <a16:creationId xmlns:a16="http://schemas.microsoft.com/office/drawing/2014/main" id="{A22FD735-B694-D24D-8F2D-18A42CB47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2017378" y="4895840"/>
            <a:ext cx="346349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Amazon.co.uk: green paper cups">
            <a:extLst>
              <a:ext uri="{FF2B5EF4-FFF2-40B4-BE49-F238E27FC236}">
                <a16:creationId xmlns:a16="http://schemas.microsoft.com/office/drawing/2014/main" id="{18D7C782-8527-D94A-ACF2-B41D4B6D3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3750" b="95313" l="3309" r="96324">
                        <a14:foregroundMark x1="5166" y1="21971" x2="2574" y2="5625"/>
                        <a14:foregroundMark x1="5862" y1="26357" x2="5582" y2="24594"/>
                        <a14:foregroundMark x1="7048" y1="33836" x2="5986" y2="27138"/>
                        <a14:foregroundMark x1="6985" y1="33438" x2="6938" y2="33143"/>
                        <a14:foregroundMark x1="2574" y1="5625" x2="18382" y2="3125"/>
                        <a14:foregroundMark x1="18382" y1="3125" x2="53309" y2="3438"/>
                        <a14:foregroundMark x1="53309" y1="3438" x2="68750" y2="2500"/>
                        <a14:foregroundMark x1="68750" y1="2500" x2="86397" y2="3125"/>
                        <a14:foregroundMark x1="86397" y1="3125" x2="92279" y2="14688"/>
                        <a14:foregroundMark x1="92279" y1="14688" x2="73897" y2="86875"/>
                        <a14:foregroundMark x1="73897" y1="86875" x2="62132" y2="93750"/>
                        <a14:foregroundMark x1="62132" y1="93750" x2="27941" y2="95313"/>
                        <a14:foregroundMark x1="27941" y1="95313" x2="26838" y2="95000"/>
                        <a14:foregroundMark x1="92647" y1="13750" x2="83456" y2="4063"/>
                        <a14:foregroundMark x1="83456" y1="4063" x2="9191" y2="4375"/>
                        <a14:foregroundMark x1="9191" y1="4375" x2="9559" y2="14063"/>
                        <a14:foregroundMark x1="92279" y1="9375" x2="93382" y2="6563"/>
                        <a14:foregroundMark x1="96324" y1="3750" x2="79412" y2="5313"/>
                        <a14:foregroundMark x1="3309" y1="5313" x2="5515" y2="13750"/>
                        <a14:backgroundMark x1="4779" y1="37500" x2="4044" y2="21563"/>
                        <a14:backgroundMark x1="5882" y1="36563" x2="3309" y2="17188"/>
                        <a14:backgroundMark x1="6250" y1="35625" x2="4779" y2="24375"/>
                        <a14:backgroundMark x1="6618" y1="34375" x2="1471" y2="11875"/>
                        <a14:backgroundMark x1="5147" y1="29063" x2="2206" y2="159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371849">
            <a:off x="5468647" y="4755473"/>
            <a:ext cx="329244" cy="51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그림 90" descr="텍스트이(가) 표시된 사진&#10;&#10;자동 생성된 설명">
            <a:extLst>
              <a:ext uri="{FF2B5EF4-FFF2-40B4-BE49-F238E27FC236}">
                <a16:creationId xmlns:a16="http://schemas.microsoft.com/office/drawing/2014/main" id="{D5460C79-7D4F-0643-A684-1527378DF5EC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 rot="10800000">
            <a:off x="2997934" y="5797787"/>
            <a:ext cx="692933" cy="114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40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0</Words>
  <Application>Microsoft Macintosh PowerPoint</Application>
  <PresentationFormat>와이드스크린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Ko Jinho</dc:creator>
  <cp:lastModifiedBy>Ko Jinho</cp:lastModifiedBy>
  <cp:revision>2</cp:revision>
  <dcterms:created xsi:type="dcterms:W3CDTF">2021-12-19T04:37:58Z</dcterms:created>
  <dcterms:modified xsi:type="dcterms:W3CDTF">2021-12-19T06:56:21Z</dcterms:modified>
</cp:coreProperties>
</file>

<file path=docProps/thumbnail.jpeg>
</file>